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Mapa&#10;&#10;El contenido generado por IA puede ser incorrecto.">
            <a:extLst>
              <a:ext uri="{FF2B5EF4-FFF2-40B4-BE49-F238E27FC236}">
                <a16:creationId xmlns:a16="http://schemas.microsoft.com/office/drawing/2014/main" id="{7D74BAF7-1387-DFEB-29F2-14B26F9982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F835EFE-3D66-1575-9164-6F046D32D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4547" y="490194"/>
            <a:ext cx="7198937" cy="3981468"/>
          </a:xfrm>
        </p:spPr>
        <p:txBody>
          <a:bodyPr anchor="b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05CD7C-A0E8-105A-6ECF-497415C4F2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4547" y="4836950"/>
            <a:ext cx="7198937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4329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BADD5E-F4C6-3A5A-4D71-C10A3B69E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DD12D6-0C4F-1C5C-9B0B-A5A84D0CD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CAC01C-7710-5454-BCE7-68A0DBBFE8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D13B63-3973-431A-8BB4-C54B7927244A}" type="datetimeFigureOut">
              <a:rPr lang="es-CL" smtClean="0"/>
              <a:t>15-07-2025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5F6784-9F01-3C1B-60C9-99B1F75C6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43F5B0-2A62-0A13-3A2C-781033540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BE1825-9AF0-4F6E-9C74-3E6B41E8C8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67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nterfaz de usuario gráfica, Texto, Aplicación, Chat o mensaje de texto&#10;&#10;El contenido generado por IA puede ser incorrecto.">
            <a:extLst>
              <a:ext uri="{FF2B5EF4-FFF2-40B4-BE49-F238E27FC236}">
                <a16:creationId xmlns:a16="http://schemas.microsoft.com/office/drawing/2014/main" id="{0917F4D0-C335-31C9-B877-9C7CE775E5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723A282-2B2E-C9F6-D6A0-195CEC674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1D7583-E0A0-5608-550D-659A6ADEA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63772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nterfaz de usuario gráfica, Texto, Chat o mensaje de texto&#10;&#10;El contenido generado por IA puede ser incorrecto.">
            <a:extLst>
              <a:ext uri="{FF2B5EF4-FFF2-40B4-BE49-F238E27FC236}">
                <a16:creationId xmlns:a16="http://schemas.microsoft.com/office/drawing/2014/main" id="{34ED8F60-9EE3-0EA1-8040-A80E20BE58A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1F5A0E3-123C-889D-E1EF-CD9D9DE4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4082"/>
            <a:ext cx="10515600" cy="8328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A25BCC-DBF2-B71D-D017-0BABA9ED4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5581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8103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8C509C-4583-D4EF-D065-ECA488ECF9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4C15B7-6203-1509-4570-B8172AEA07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669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33B0EE-1AB8-6044-71E6-D2545389C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877" y="1054585"/>
            <a:ext cx="10515600" cy="832849"/>
          </a:xfrm>
        </p:spPr>
        <p:txBody>
          <a:bodyPr/>
          <a:lstStyle/>
          <a:p>
            <a:r>
              <a:rPr lang="es-CL" dirty="0"/>
              <a:t>Recomendaciones técnicas </a:t>
            </a:r>
            <a:r>
              <a:rPr lang="es-CL" sz="2400" dirty="0"/>
              <a:t>(no olvide una vez leídas las recomendaciones eliminar esta diapositiva)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B8D1B5-0A72-67FA-093F-2AC521ECC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/>
            <a:r>
              <a:rPr lang="es-ES" sz="1600" dirty="0"/>
              <a:t>Declare en la segunda lámina sus posibles conflictos de interés</a:t>
            </a:r>
          </a:p>
          <a:p>
            <a:pPr marL="285750" indent="-285750" algn="just"/>
            <a:r>
              <a:rPr lang="es-ES" sz="1600" dirty="0"/>
              <a:t>Si no utiliza este formato para su presentación por favor utilizar el tamaño para las diapositivas de: Panorámico o 16:9</a:t>
            </a:r>
          </a:p>
          <a:p>
            <a:pPr marL="285750" indent="-285750" algn="just"/>
            <a:r>
              <a:rPr lang="es-ES" sz="1600" dirty="0"/>
              <a:t>Tipologías para una buena lectura en virtual o presencial: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1600" b="1" dirty="0"/>
              <a:t>Tipos: </a:t>
            </a:r>
            <a:r>
              <a:rPr lang="es-ES" sz="1600" dirty="0"/>
              <a:t>Arial, Times New Roman, Calibri, Helvética, Cambria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1600" b="1" dirty="0"/>
              <a:t>Tamaños: </a:t>
            </a:r>
            <a:r>
              <a:rPr lang="es-ES" sz="1600" dirty="0"/>
              <a:t>Títulos mínimos 32 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1600" b="1" dirty="0"/>
              <a:t>Contenido: </a:t>
            </a:r>
            <a:r>
              <a:rPr lang="es-ES" sz="1600" dirty="0"/>
              <a:t>letra en mínimo 20</a:t>
            </a:r>
          </a:p>
          <a:p>
            <a:pPr marL="285750" indent="-285750" algn="just"/>
            <a:r>
              <a:rPr lang="es-ES" sz="1600" b="1" dirty="0"/>
              <a:t>Colores: </a:t>
            </a:r>
            <a:r>
              <a:rPr lang="es-ES" sz="1600" dirty="0"/>
              <a:t>no utilice colores amarillos, anaranjados o violeta. Prefiera siempre negro, gris oscuro y rojo (este último para destacar)</a:t>
            </a:r>
          </a:p>
          <a:p>
            <a:pPr marL="285750" indent="-285750" algn="just"/>
            <a:r>
              <a:rPr lang="es-ES" sz="1600" b="1" dirty="0"/>
              <a:t>Imágenes: </a:t>
            </a:r>
            <a:r>
              <a:rPr lang="es-ES" sz="1600" dirty="0"/>
              <a:t>inserte las imágenes en alta resolución. Cuando las pegue si inmediatamente quedan muy pequeñas en tamaño al agrandarlas quedarán pixeladas.</a:t>
            </a:r>
          </a:p>
          <a:p>
            <a:pPr marL="285750" indent="-285750" algn="just"/>
            <a:r>
              <a:rPr lang="es-ES" sz="1600" b="1" dirty="0"/>
              <a:t>Gráficos y Tablas: </a:t>
            </a:r>
            <a:r>
              <a:rPr lang="es-ES" sz="1600" dirty="0"/>
              <a:t>si pega gráficos y tablas de archivos PDF, coloque el PDF con un Zoom de 200% y vea si la tabla o gráfico se </a:t>
            </a:r>
            <a:r>
              <a:rPr lang="es-ES" sz="1600" dirty="0" err="1"/>
              <a:t>pixela</a:t>
            </a:r>
            <a:r>
              <a:rPr lang="es-ES" sz="1600" dirty="0"/>
              <a:t>, si es así, trate de conseguir el PDF con mayor resolución y menor compresión de la calidad.</a:t>
            </a:r>
          </a:p>
          <a:p>
            <a:pPr marL="285750" indent="-285750" algn="just"/>
            <a:r>
              <a:rPr lang="es-ES" sz="1600" b="1" dirty="0"/>
              <a:t>Colores de fondo: </a:t>
            </a:r>
            <a:r>
              <a:rPr lang="es-ES" sz="1600" dirty="0"/>
              <a:t>No utilice colores de fondo oscuros en las diapositivas. Prefiera siempre fondos blancos y limpios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73912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71EA51-FE89-1AAC-D5C7-8D8D212A1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6FD8C9-DC5E-1F23-E464-3669B4856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55383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ción2" id="{E898D26E-001B-42ED-A80A-6FADF45CDFD7}" vid="{789169F8-5C81-4A0B-BA39-945D973DD16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199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Tema de Office</vt:lpstr>
      <vt:lpstr>Presentación de PowerPoint</vt:lpstr>
      <vt:lpstr>Recomendaciones técnicas (no olvide una vez leídas las recomendaciones eliminar esta diapositiva)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Francisca Maturana</dc:creator>
  <cp:lastModifiedBy>Daniela Castillo</cp:lastModifiedBy>
  <cp:revision>3</cp:revision>
  <dcterms:created xsi:type="dcterms:W3CDTF">2025-07-15T09:31:14Z</dcterms:created>
  <dcterms:modified xsi:type="dcterms:W3CDTF">2025-07-15T14:36:29Z</dcterms:modified>
</cp:coreProperties>
</file>