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8" r:id="rId2"/>
    <p:sldId id="256" r:id="rId3"/>
  </p:sldIdLst>
  <p:sldSz cx="28803600" cy="5120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9E00"/>
    <a:srgbClr val="CD4C17"/>
    <a:srgbClr val="1337D4"/>
    <a:srgbClr val="818286"/>
    <a:srgbClr val="E36653"/>
    <a:srgbClr val="F1D800"/>
    <a:srgbClr val="57B7B9"/>
    <a:srgbClr val="E26551"/>
    <a:srgbClr val="6A0002"/>
    <a:srgbClr val="001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98" autoAdjust="0"/>
    <p:restoredTop sz="94660"/>
  </p:normalViewPr>
  <p:slideViewPr>
    <p:cSldViewPr snapToGrid="0">
      <p:cViewPr>
        <p:scale>
          <a:sx n="30" d="100"/>
          <a:sy n="30" d="100"/>
        </p:scale>
        <p:origin x="1450" y="-15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400" b="0" i="0" u="none" strike="noStrike" kern="1200" spc="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Título</a:t>
            </a:r>
            <a:endParaRPr lang="cs-C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400" b="0" i="0" u="none" strike="noStrike" kern="1200" spc="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6-4450-A050-0DCB5E738F6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6-4450-A050-0DCB5E738F6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dk1">
                <a:tint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6-4450-A050-0DCB5E738F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5476624"/>
        <c:axId val="635487600"/>
      </c:barChart>
      <c:catAx>
        <c:axId val="635476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87600"/>
        <c:crosses val="autoZero"/>
        <c:auto val="1"/>
        <c:lblAlgn val="ctr"/>
        <c:lblOffset val="100"/>
        <c:noMultiLvlLbl val="0"/>
      </c:catAx>
      <c:valAx>
        <c:axId val="63548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2F2D55"/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35476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514948081688991E-2"/>
          <c:y val="0.88977941956214956"/>
          <c:w val="0.94639374261484244"/>
          <c:h val="9.40915447657998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rgbClr val="2F2D55"/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2F2D55"/>
          </a:solidFill>
        </a:defRPr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270" y="8380311"/>
            <a:ext cx="24483060" cy="17827413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450" y="26895217"/>
            <a:ext cx="21602700" cy="12363023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80360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720" indent="0" algn="ctr">
              <a:buNone/>
              <a:defRPr sz="5040"/>
            </a:lvl5pPr>
            <a:lvl6pPr marL="7200900" indent="0" algn="ctr">
              <a:buNone/>
              <a:defRPr sz="5040"/>
            </a:lvl6pPr>
            <a:lvl7pPr marL="8641080" indent="0" algn="ctr">
              <a:buNone/>
              <a:defRPr sz="5040"/>
            </a:lvl7pPr>
            <a:lvl8pPr marL="10081260" indent="0" algn="ctr">
              <a:buNone/>
              <a:defRPr sz="5040"/>
            </a:lvl8pPr>
            <a:lvl9pPr marL="11521440" indent="0" algn="ctr">
              <a:buNone/>
              <a:defRPr sz="504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949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29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2578" y="2726267"/>
            <a:ext cx="6210776" cy="4339505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249" y="2726267"/>
            <a:ext cx="18272284" cy="4339505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05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19111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1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247" y="12766055"/>
            <a:ext cx="24843105" cy="21300436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247" y="34268002"/>
            <a:ext cx="24843105" cy="11201396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/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72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248" y="13631334"/>
            <a:ext cx="12241530" cy="3248999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1823" y="13631334"/>
            <a:ext cx="12241530" cy="3248999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33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2726278"/>
            <a:ext cx="24843105" cy="98975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4002" y="12552684"/>
            <a:ext cx="12185271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4002" y="18704560"/>
            <a:ext cx="12185271" cy="2751159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1824" y="12552684"/>
            <a:ext cx="12245282" cy="6151876"/>
          </a:xfrm>
        </p:spPr>
        <p:txBody>
          <a:bodyPr anchor="b"/>
          <a:lstStyle>
            <a:lvl1pPr marL="0" indent="0">
              <a:buNone/>
              <a:defRPr sz="756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670" b="1"/>
            </a:lvl3pPr>
            <a:lvl4pPr marL="4320540" indent="0">
              <a:buNone/>
              <a:defRPr sz="5040" b="1"/>
            </a:lvl4pPr>
            <a:lvl5pPr marL="5760720" indent="0">
              <a:buNone/>
              <a:defRPr sz="5040" b="1"/>
            </a:lvl5pPr>
            <a:lvl6pPr marL="7200900" indent="0">
              <a:buNone/>
              <a:defRPr sz="5040" b="1"/>
            </a:lvl6pPr>
            <a:lvl7pPr marL="8641080" indent="0">
              <a:buNone/>
              <a:defRPr sz="5040" b="1"/>
            </a:lvl7pPr>
            <a:lvl8pPr marL="10081260" indent="0">
              <a:buNone/>
              <a:defRPr sz="5040" b="1"/>
            </a:lvl8pPr>
            <a:lvl9pPr marL="11521440" indent="0">
              <a:buNone/>
              <a:defRPr sz="504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1824" y="18704560"/>
            <a:ext cx="12245282" cy="2751159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15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347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8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5281" y="7372785"/>
            <a:ext cx="14581823" cy="36389733"/>
          </a:xfrm>
        </p:spPr>
        <p:txBody>
          <a:bodyPr/>
          <a:lstStyle>
            <a:lvl1pPr>
              <a:defRPr sz="10080"/>
            </a:lvl1pPr>
            <a:lvl2pPr>
              <a:defRPr sz="8820"/>
            </a:lvl2pPr>
            <a:lvl3pPr>
              <a:defRPr sz="756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61920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477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999" y="3413760"/>
            <a:ext cx="9289911" cy="11948160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5281" y="7372785"/>
            <a:ext cx="14581823" cy="36389733"/>
          </a:xfrm>
        </p:spPr>
        <p:txBody>
          <a:bodyPr anchor="t"/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80360" indent="0">
              <a:buNone/>
              <a:defRPr sz="756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999" y="15361920"/>
            <a:ext cx="9289911" cy="28459857"/>
          </a:xfrm>
        </p:spPr>
        <p:txBody>
          <a:bodyPr/>
          <a:lstStyle>
            <a:lvl1pPr marL="0" indent="0">
              <a:buNone/>
              <a:defRPr sz="5040"/>
            </a:lvl1pPr>
            <a:lvl2pPr marL="1440180" indent="0">
              <a:buNone/>
              <a:defRPr sz="4410"/>
            </a:lvl2pPr>
            <a:lvl3pPr marL="2880360" indent="0">
              <a:buNone/>
              <a:defRPr sz="3780"/>
            </a:lvl3pPr>
            <a:lvl4pPr marL="4320540" indent="0">
              <a:buNone/>
              <a:defRPr sz="3150"/>
            </a:lvl4pPr>
            <a:lvl5pPr marL="5760720" indent="0">
              <a:buNone/>
              <a:defRPr sz="3150"/>
            </a:lvl5pPr>
            <a:lvl6pPr marL="7200900" indent="0">
              <a:buNone/>
              <a:defRPr sz="3150"/>
            </a:lvl6pPr>
            <a:lvl7pPr marL="8641080" indent="0">
              <a:buNone/>
              <a:defRPr sz="3150"/>
            </a:lvl7pPr>
            <a:lvl8pPr marL="10081260" indent="0">
              <a:buNone/>
              <a:defRPr sz="3150"/>
            </a:lvl8pPr>
            <a:lvl9pPr marL="11521440" indent="0">
              <a:buNone/>
              <a:defRPr sz="31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61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248" y="2726278"/>
            <a:ext cx="24843105" cy="98975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248" y="13631334"/>
            <a:ext cx="24843105" cy="3248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248" y="47460758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1193" y="47460758"/>
            <a:ext cx="9721215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2543" y="47460758"/>
            <a:ext cx="6480810" cy="27262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229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2880360" rtl="0" eaLnBrk="1" latinLnBrk="0" hangingPunct="1">
        <a:lnSpc>
          <a:spcPct val="90000"/>
        </a:lnSpc>
        <a:spcBef>
          <a:spcPct val="0"/>
        </a:spcBef>
        <a:buNone/>
        <a:defRPr sz="13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90" indent="-720090" algn="l" defTabSz="2880360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2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gresocibal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anastasia@econgress.c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00F1A-270B-D4F9-8E4F-D62553A64FF9}"/>
              </a:ext>
            </a:extLst>
          </p:cNvPr>
          <p:cNvSpPr>
            <a:spLocks noGrp="1"/>
          </p:cNvSpPr>
          <p:nvPr/>
        </p:nvSpPr>
        <p:spPr>
          <a:xfrm>
            <a:off x="2057400" y="6431731"/>
            <a:ext cx="25831800" cy="28652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b="1" dirty="0">
                <a:solidFill>
                  <a:srgbClr val="FF0000"/>
                </a:solidFill>
              </a:rPr>
              <a:t>Instrucciones y recomendaciones (no olvide una vez leídas las recomendaciones eliminar esta diapositiva)</a:t>
            </a:r>
            <a:endParaRPr lang="es-CL" sz="7200" b="1" dirty="0">
              <a:solidFill>
                <a:srgbClr val="FF000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75BAA3-4BD1-736B-F4D8-FC6C8ECAABFB}"/>
              </a:ext>
            </a:extLst>
          </p:cNvPr>
          <p:cNvSpPr>
            <a:spLocks noGrp="1"/>
          </p:cNvSpPr>
          <p:nvPr/>
        </p:nvSpPr>
        <p:spPr>
          <a:xfrm>
            <a:off x="2057400" y="10135154"/>
            <a:ext cx="24231600" cy="318510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Este formato es obligatorio para la presentación de </a:t>
            </a:r>
            <a:r>
              <a:rPr lang="es-ES" sz="66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ePoster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o póster electrónico (tamaño panorámico </a:t>
            </a:r>
            <a:r>
              <a:rPr lang="es-ES" sz="660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 16:9)</a:t>
            </a:r>
            <a:endParaRPr lang="es-ES" sz="66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marL="3943350" lvl="8" indent="-285750"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Usted debe resumir toda la información en UNA (1) sola lámina o </a:t>
            </a:r>
            <a:r>
              <a:rPr lang="es-ES" sz="66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slide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285750" indent="-285750"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Si quiere entregar más detalles de su aporte, le sugerimos agregar un código QR, que puede llegar a un video, documento o página web con más información.</a:t>
            </a:r>
          </a:p>
          <a:p>
            <a:pPr marL="285750" indent="-285750"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Tipologías para una buena lectura en virtual o presencial: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Tipos: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Arial, Times New Roman, Calibri, Helvética, Cambria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Tamaños: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Títulos mínimos 32 </a:t>
            </a:r>
          </a:p>
          <a:p>
            <a:pPr marL="742950" lvl="1" indent="-285750" algn="just">
              <a:buFont typeface="Wingdings" panose="05000000000000000000" pitchFamily="2" charset="2"/>
              <a:buChar char="v"/>
            </a:pPr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Contenido: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letra en mínimo 20</a:t>
            </a:r>
          </a:p>
          <a:p>
            <a:pPr marL="285750" indent="-285750" algn="just"/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Colores: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no utilice colores amarillos, anaranjados o violeta. Prefiera siempre negro, gris oscuro y rojo (este último para destacar)</a:t>
            </a:r>
          </a:p>
          <a:p>
            <a:pPr marL="285750" indent="-285750" algn="just"/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Imágenes: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inserte las imágenes en alta resolución. Cuando las pegue si inmediatamente quedan muy pequeñas en tamaño al agrandarlas quedarán pixeladas.</a:t>
            </a:r>
          </a:p>
          <a:p>
            <a:pPr marL="285750" indent="-285750" algn="just"/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Gráficos y Tablas: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si pega gráficos y tablas de archivos PDF, coloque el PDF con un Zoom de 200% y vea si la tabla o gráfico se </a:t>
            </a:r>
            <a:r>
              <a:rPr lang="es-ES" sz="660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pixela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, si es así, trate de conseguir el PDF con mayor resolución y menor compresión de la calidad.</a:t>
            </a:r>
          </a:p>
          <a:p>
            <a:pPr marL="285750" indent="-285750" algn="just"/>
            <a:r>
              <a:rPr lang="es-ES" sz="66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Colores de fondo: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No utilice colores de fondo oscuros en las diapositivas. Prefiera siempre fondos blancos y limpios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Tiempo: 5 minutos de exposición y 3 de discusión. Los moderadores serán estrictos con los tiempos, le recomendamos realizar una práctica que simule su presentación y tomarse el tiempo.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Si se consume todos los minutos asignados, no habrá tiempo para preguntas.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Revise el programa en la web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  <a:hlinkClick r:id="rId3"/>
              </a:rPr>
              <a:t>www.congresocibal.com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para confirmar el día, hora y número de pantalla (Smart TV) en la que presenta.</a:t>
            </a:r>
          </a:p>
          <a:p>
            <a:pPr algn="just"/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Debe enviar por correo el PPT a 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  <a:hlinkClick r:id="rId4"/>
              </a:rPr>
              <a:t>anastasia@econgress.cl</a:t>
            </a:r>
            <a:r>
              <a:rPr lang="es-ES" sz="66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para que sea subido a la plataforma ePoster.cl antes del 15 de agosto.</a:t>
            </a:r>
          </a:p>
          <a:p>
            <a:endParaRPr lang="es-CL" sz="6600" dirty="0"/>
          </a:p>
        </p:txBody>
      </p:sp>
    </p:spTree>
    <p:extLst>
      <p:ext uri="{BB962C8B-B14F-4D97-AF65-F5344CB8AC3E}">
        <p14:creationId xmlns:p14="http://schemas.microsoft.com/office/powerpoint/2010/main" val="2682746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863809" y="7345689"/>
            <a:ext cx="27026091" cy="258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tx1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GB" sz="80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Título</a:t>
            </a:r>
            <a:r>
              <a:rPr lang="en-GB" sz="8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</a:t>
            </a:r>
            <a:r>
              <a:rPr lang="en-GB" sz="8000" b="1" dirty="0" err="1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endParaRPr lang="en-AU" sz="8000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33689" y="11841059"/>
            <a:ext cx="27487021" cy="373891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INTRODUCCIÓN</a:t>
            </a:r>
          </a:p>
          <a:p>
            <a:pPr defTabSz="967331" eaLnBrk="0" hangingPunct="0"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Puede editar el tamaño de la fuente, la distribución de las secciones y el esquema de color si lo desea. También puede usar y cambiar la visualización de fondo/título de acuerdo con sus necesidades.</a:t>
            </a:r>
            <a:endParaRPr lang="en-AU" sz="3048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633689" y="44452197"/>
            <a:ext cx="27487020" cy="53639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CONCLUSIÓN</a:t>
            </a:r>
          </a:p>
          <a:p>
            <a:pPr defTabSz="967331">
              <a:spcBef>
                <a:spcPct val="50000"/>
              </a:spcBef>
            </a:pPr>
            <a:r>
              <a:rPr lang="es-ES" sz="3048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con su propio texto.</a:t>
            </a:r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967331"/>
            <a:endParaRPr lang="en-US" sz="4057" b="1" dirty="0">
              <a:solidFill>
                <a:srgbClr val="00226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633689" y="24166337"/>
            <a:ext cx="27487020" cy="20124398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numCol="1" spcCol="720685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RESULTADOs</a:t>
            </a:r>
            <a:endParaRPr lang="en-AU" sz="5588" b="1" cap="all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633689" y="19953885"/>
            <a:ext cx="27487020" cy="396306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5356" indent="-405356" defTabSz="967331" eaLnBrk="0" hangingPunct="0">
              <a:spcBef>
                <a:spcPct val="50000"/>
              </a:spcBef>
            </a:pPr>
            <a:r>
              <a:rPr lang="en-US" sz="5588" b="1" cap="all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MÉTODO</a:t>
            </a:r>
          </a:p>
          <a:p>
            <a:pPr marL="405356" indent="-405356" defTabSz="967331" eaLnBrk="0" hangingPunct="0">
              <a:buSzPct val="60000"/>
            </a:pP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Tips para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hacer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póster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llamativo</a:t>
            </a:r>
            <a:r>
              <a:rPr lang="en-AU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Vuelva a escribir su documento en formato de póster, es decir, simplifique todo, evite el exceso de datos.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encabezados de más de 6 palabras deben estar en mayúsculas y minúsculas, no todo en mayúsculas. Simplifica los títulos.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escriba oraciones completas en mayúsculas o subraye para enfatizar su punto, use caracteres en negrita en su lugar.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 diseñar su póster, deje un espacio en blanco alrededor de su texto. No recargar su póster.</a:t>
            </a:r>
          </a:p>
          <a:p>
            <a:pPr marL="703070" indent="-703070" defTabSz="967331" eaLnBrk="0" hangingPunct="0">
              <a:buFont typeface="Arial"/>
              <a:buChar char="•"/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Revisa la ortografía y haz que otra persona corrija.</a:t>
            </a:r>
            <a:endParaRPr lang="en-US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 Box 10"/>
          <p:cNvSpPr txBox="1">
            <a:spLocks noChangeArrowheads="1"/>
          </p:cNvSpPr>
          <p:nvPr/>
        </p:nvSpPr>
        <p:spPr bwMode="auto">
          <a:xfrm>
            <a:off x="633689" y="15741433"/>
            <a:ext cx="27487020" cy="396306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5588" b="1" cap="all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OBJETIVO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Cómo utilizar esta plantilla de póster: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Resalte este texto y reemplácelo escribiendo su propio texto, o copie y pegue su texto desde un documento de MS Word o una presentación de diapositivas de PowerPoint.</a:t>
            </a:r>
          </a:p>
          <a:p>
            <a:pPr>
              <a:spcBef>
                <a:spcPct val="2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 cuerpo </a:t>
            </a:r>
            <a:r>
              <a:rPr lang="es-ES" sz="2845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texto/tamaño de fuente no debe ser inferior a 20 puntos</a:t>
            </a: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Mantenga el texto del cuerpo alineado a la izquierda, no justifique el texto.</a:t>
            </a:r>
            <a:endParaRPr lang="en-CA" sz="284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682891" y="25603200"/>
            <a:ext cx="26690198" cy="5770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329184" tIns="48459" rIns="329184" bIns="48459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Importación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inserción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lang="en-CA" sz="2845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archivos</a:t>
            </a:r>
            <a:r>
              <a:rPr lang="en-CA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 pueden agregar al póster imágenes como fotografías, gráficos, diagramas, logotipos, etc. Evite tablas numéricas largas ya que serán difíciles de leer.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insertar imágenes, vaya a través de los menús de la siguiente manera: Insertar / Imagen / Desde archivo. Ubique el archivo en su computadora, seleccione y presione OK. Asegúrese de que todos los archivos de imagen sean JPEG/PNG, otros formatos pueden dañar las imágenes después de guardarlas.</a:t>
            </a:r>
          </a:p>
          <a:p>
            <a:pPr>
              <a:spcBef>
                <a:spcPct val="50000"/>
              </a:spcBef>
            </a:pPr>
            <a:r>
              <a:rPr lang="es-ES" sz="284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Tenga en cuenta el tamaño y calidad de la imagen que está importando.</a:t>
            </a:r>
            <a:endParaRPr lang="en-CA" sz="3048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endParaRPr lang="en-CA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Notas sobre gráficos…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gráficos simples, use MS Excel o cree el gráfico directamente en PowerPoint.</a:t>
            </a:r>
          </a:p>
          <a:p>
            <a:pPr>
              <a:spcBef>
                <a:spcPct val="50000"/>
              </a:spcBef>
            </a:pP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Los gráficos creados en un programa de gráficos científicos (por ejemplo, Sigma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Plot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Prism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SPSS, </a:t>
            </a:r>
            <a:r>
              <a:rPr lang="es-ES" sz="2438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Statistics</a:t>
            </a:r>
            <a:r>
              <a:rPr lang="es-ES" sz="2438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deben guardarse como JPEG o TIFF.</a:t>
            </a:r>
            <a:endParaRPr lang="en-AU" sz="3048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1078493" y="37105510"/>
            <a:ext cx="5835864" cy="3972595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7359160" y="37105510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7359160" y="33374639"/>
            <a:ext cx="5838854" cy="3975224"/>
          </a:xfrm>
          <a:prstGeom prst="rect">
            <a:avLst/>
          </a:prstGeom>
          <a:noFill/>
          <a:ln w="25400">
            <a:noFill/>
          </a:ln>
          <a:effectLst/>
        </p:spPr>
        <p:txBody>
          <a:bodyPr wrap="square" lIns="190763" tIns="190763" rIns="190763" bIns="190763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s-ES" sz="2845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fuente recomendada para los subtítulos es Calibri, no menor de 15 pt. Alineado a la izquierda si se refiere a una figura a su izquierda. Comience los subtítulos justo en el borde superior de la imagen (gráfico o foto).</a:t>
            </a:r>
            <a:endParaRPr lang="en-CA" sz="2845" i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1243283832"/>
              </p:ext>
            </p:extLst>
          </p:nvPr>
        </p:nvGraphicFramePr>
        <p:xfrm>
          <a:off x="15883913" y="37349863"/>
          <a:ext cx="10995773" cy="5363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766127"/>
              </p:ext>
            </p:extLst>
          </p:nvPr>
        </p:nvGraphicFramePr>
        <p:xfrm>
          <a:off x="16138383" y="31472281"/>
          <a:ext cx="10995775" cy="5196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99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9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9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91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9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815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02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3176"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tc>
                  <a:txBody>
                    <a:bodyPr/>
                    <a:lstStyle/>
                    <a:p>
                      <a:endParaRPr lang="en-CA" sz="2800" dirty="0">
                        <a:solidFill>
                          <a:schemeClr val="tx1"/>
                        </a:solidFill>
                      </a:endParaRPr>
                    </a:p>
                  </a:txBody>
                  <a:tcPr marL="92903" marR="92903" marT="46452" marB="46452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0" name="Text Box 40"/>
          <p:cNvSpPr txBox="1">
            <a:spLocks noChangeArrowheads="1"/>
          </p:cNvSpPr>
          <p:nvPr/>
        </p:nvSpPr>
        <p:spPr bwMode="auto">
          <a:xfrm>
            <a:off x="863809" y="9918720"/>
            <a:ext cx="27256900" cy="1930380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A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Autores</a:t>
            </a:r>
            <a:r>
              <a:rPr lang="en-A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INICIAL PRIMER NOMBRE, APELIDO, </a:t>
            </a:r>
            <a:r>
              <a:rPr lang="en-A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autor</a:t>
            </a:r>
            <a:r>
              <a:rPr lang="en-A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</a:t>
            </a:r>
            <a:r>
              <a:rPr lang="en-A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</a:t>
            </a:r>
            <a:r>
              <a:rPr lang="en-A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A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subrayado</a:t>
            </a:r>
            <a:r>
              <a:rPr lang="en-A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Filiaciones</a:t>
            </a:r>
            <a:r>
              <a:rPr lang="en-A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 super </a:t>
            </a:r>
            <a:r>
              <a:rPr lang="en-AU" sz="28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</a:t>
            </a:r>
            <a:endParaRPr lang="en-AU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Ejemplo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AU" sz="28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SMITH</a:t>
            </a:r>
            <a:r>
              <a:rPr lang="en-US" sz="2800" u="sng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N. HARRISON</a:t>
            </a:r>
            <a:r>
              <a:rPr lang="en-US" sz="28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1 2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y P. MATTHEWS</a:t>
            </a:r>
            <a:r>
              <a:rPr lang="en-US" sz="28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A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AU" sz="2800" baseline="300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1</a:t>
            </a:r>
            <a:r>
              <a:rPr lang="en-AU" sz="28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Universidad </a:t>
            </a:r>
            <a:r>
              <a:rPr lang="en-AU" sz="28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</a:t>
            </a:r>
            <a:r>
              <a:rPr lang="en-AU" sz="28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AU" sz="2800" dirty="0" err="1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Xxxxxx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Santiago, Chile; </a:t>
            </a:r>
            <a:r>
              <a:rPr lang="en-AU" sz="2800" dirty="0">
                <a:latin typeface="Calibri" panose="020F0502020204030204" pitchFamily="34" charset="0"/>
                <a:ea typeface="Tahoma" panose="020B0604030504040204" pitchFamily="34" charset="0"/>
                <a:cs typeface="Calibri" panose="020F0502020204030204" pitchFamily="34" charset="0"/>
              </a:rPr>
              <a:t>²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Instituto Nacional de Diabetes y </a:t>
            </a:r>
            <a:r>
              <a:rPr lang="en-AU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Endocrino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AU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Viña</a:t>
            </a:r>
            <a:r>
              <a:rPr lang="en-A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del Mar, Chile</a:t>
            </a:r>
          </a:p>
        </p:txBody>
      </p:sp>
      <p:sp>
        <p:nvSpPr>
          <p:cNvPr id="22" name="Rectangle 28"/>
          <p:cNvSpPr>
            <a:spLocks noChangeArrowheads="1"/>
          </p:cNvSpPr>
          <p:nvPr/>
        </p:nvSpPr>
        <p:spPr bwMode="auto">
          <a:xfrm>
            <a:off x="22305702" y="4540928"/>
            <a:ext cx="5815007" cy="2587075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>
              <a:spcBef>
                <a:spcPct val="50000"/>
              </a:spcBef>
            </a:pPr>
            <a:r>
              <a:rPr lang="es-CL" sz="48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LOGO DE LA UNIVERSIDAD O INSTITUCIÓN</a:t>
            </a:r>
            <a:endParaRPr lang="en-US" sz="4800" b="1" cap="al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8">
            <a:extLst>
              <a:ext uri="{FF2B5EF4-FFF2-40B4-BE49-F238E27FC236}">
                <a16:creationId xmlns:a16="http://schemas.microsoft.com/office/drawing/2014/main" id="{0F9CF2A9-7186-EB7D-175E-CD7A44D289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786" y="4411412"/>
            <a:ext cx="7605228" cy="1377404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381518" tIns="381518" rIns="381518" bIns="381518" anchor="ctr"/>
          <a:lstStyle/>
          <a:p>
            <a:pPr algn="ctr" defTabSz="952074" eaLnBrk="0" hangingPunct="0"/>
            <a:r>
              <a:rPr lang="es-CL" sz="3600" b="1" cap="all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Abstract</a:t>
            </a:r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CL" sz="3600" b="1" cap="all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n°</a:t>
            </a:r>
            <a:r>
              <a:rPr lang="es-CL" sz="3600" b="1" cap="al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XXXX</a:t>
            </a:r>
            <a:endParaRPr lang="en-US" sz="3600" b="1" cap="all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32">
            <a:extLst>
              <a:ext uri="{FF2B5EF4-FFF2-40B4-BE49-F238E27FC236}">
                <a16:creationId xmlns:a16="http://schemas.microsoft.com/office/drawing/2014/main" id="{8756477F-A96C-A4C6-55C0-1F7BE605A1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493" y="33152861"/>
            <a:ext cx="5835864" cy="3683417"/>
          </a:xfrm>
          <a:prstGeom prst="rect">
            <a:avLst/>
          </a:prstGeom>
          <a:solidFill>
            <a:schemeClr val="tx1">
              <a:alpha val="67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530685" tIns="265343" rIns="530685" bIns="265343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1741">
              <a:solidFill>
                <a:srgbClr val="2F2D55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3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1145</TotalTime>
  <Words>877</Words>
  <Application>Microsoft Office PowerPoint</Application>
  <PresentationFormat>Personalizado</PresentationFormat>
  <Paragraphs>49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Tahoma</vt:lpstr>
      <vt:lpstr>Wingdings</vt:lpstr>
      <vt:lpstr>Office 2013 - Tema de 2022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Pamela Ortiz</dc:creator>
  <cp:lastModifiedBy>anastasia@econgress.cl</cp:lastModifiedBy>
  <cp:revision>57</cp:revision>
  <dcterms:created xsi:type="dcterms:W3CDTF">2016-12-01T17:42:49Z</dcterms:created>
  <dcterms:modified xsi:type="dcterms:W3CDTF">2025-08-14T20:45:46Z</dcterms:modified>
</cp:coreProperties>
</file>